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69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68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4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52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1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77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8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1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90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48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81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E958-EE24-4DD5-8688-FE0EE536074E}" type="datetimeFigureOut">
              <a:rPr lang="zh-TW" altLang="en-US" smtClean="0"/>
              <a:t>2022/4/28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CAA1-A536-4A8D-BF21-71FA03E304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50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thy\Downloads\S__17596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80648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84793"/>
            <a:ext cx="8064896" cy="57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684793"/>
            <a:ext cx="8064896" cy="57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80898"/>
            <a:ext cx="8029575" cy="56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82533"/>
            <a:ext cx="8029575" cy="62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70" y="482533"/>
            <a:ext cx="7466123" cy="62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-99392"/>
            <a:ext cx="813690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70" y="188641"/>
            <a:ext cx="746612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70" y="482533"/>
            <a:ext cx="7466123" cy="62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70" y="692696"/>
            <a:ext cx="7711162" cy="61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923" y="332656"/>
            <a:ext cx="746399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如螢幕大小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halthy</dc:creator>
  <cp:lastModifiedBy>halthy</cp:lastModifiedBy>
  <cp:revision>4</cp:revision>
  <dcterms:created xsi:type="dcterms:W3CDTF">2022-04-28T00:03:06Z</dcterms:created>
  <dcterms:modified xsi:type="dcterms:W3CDTF">2022-04-28T01:35:12Z</dcterms:modified>
</cp:coreProperties>
</file>