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66" r:id="rId4"/>
    <p:sldId id="265" r:id="rId5"/>
    <p:sldId id="275" r:id="rId6"/>
    <p:sldId id="256" r:id="rId7"/>
    <p:sldId id="259" r:id="rId8"/>
    <p:sldId id="264" r:id="rId9"/>
    <p:sldId id="277" r:id="rId10"/>
    <p:sldId id="278" r:id="rId11"/>
    <p:sldId id="269" r:id="rId12"/>
    <p:sldId id="270" r:id="rId13"/>
    <p:sldId id="279" r:id="rId14"/>
    <p:sldId id="274" r:id="rId15"/>
    <p:sldId id="260" r:id="rId16"/>
    <p:sldId id="280" r:id="rId17"/>
    <p:sldId id="273" r:id="rId18"/>
    <p:sldId id="272" r:id="rId19"/>
    <p:sldId id="276" r:id="rId20"/>
    <p:sldId id="271" r:id="rId21"/>
    <p:sldId id="261" r:id="rId22"/>
    <p:sldId id="262" r:id="rId23"/>
    <p:sldId id="263" r:id="rId24"/>
  </p:sldIdLst>
  <p:sldSz cx="9144000" cy="6858000" type="screen4x3"/>
  <p:notesSz cx="6889750" cy="1002188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85558" cy="501095"/>
          </a:xfrm>
          <a:prstGeom prst="rect">
            <a:avLst/>
          </a:prstGeom>
        </p:spPr>
        <p:txBody>
          <a:bodyPr vert="horz" lIns="92460" tIns="46230" rIns="92460" bIns="4623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902598" y="2"/>
            <a:ext cx="2985558" cy="501095"/>
          </a:xfrm>
          <a:prstGeom prst="rect">
            <a:avLst/>
          </a:prstGeom>
        </p:spPr>
        <p:txBody>
          <a:bodyPr vert="horz" lIns="92460" tIns="46230" rIns="92460" bIns="46230" rtlCol="0"/>
          <a:lstStyle>
            <a:lvl1pPr algn="r">
              <a:defRPr sz="1200"/>
            </a:lvl1pPr>
          </a:lstStyle>
          <a:p>
            <a:fld id="{B1406215-8866-473C-BAF8-88B6E71124DA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3" y="9519056"/>
            <a:ext cx="2985558" cy="501095"/>
          </a:xfrm>
          <a:prstGeom prst="rect">
            <a:avLst/>
          </a:prstGeom>
        </p:spPr>
        <p:txBody>
          <a:bodyPr vert="horz" lIns="92460" tIns="46230" rIns="92460" bIns="4623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902598" y="9519056"/>
            <a:ext cx="2985558" cy="501095"/>
          </a:xfrm>
          <a:prstGeom prst="rect">
            <a:avLst/>
          </a:prstGeom>
        </p:spPr>
        <p:txBody>
          <a:bodyPr vert="horz" lIns="92460" tIns="46230" rIns="92460" bIns="46230" rtlCol="0" anchor="b"/>
          <a:lstStyle>
            <a:lvl1pPr algn="r">
              <a:defRPr sz="1200"/>
            </a:lvl1pPr>
          </a:lstStyle>
          <a:p>
            <a:fld id="{45629038-ED74-4756-825E-A628D6234B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9910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85558" cy="501095"/>
          </a:xfrm>
          <a:prstGeom prst="rect">
            <a:avLst/>
          </a:prstGeom>
        </p:spPr>
        <p:txBody>
          <a:bodyPr vert="horz" lIns="92460" tIns="46230" rIns="92460" bIns="4623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902598" y="2"/>
            <a:ext cx="2985558" cy="501095"/>
          </a:xfrm>
          <a:prstGeom prst="rect">
            <a:avLst/>
          </a:prstGeom>
        </p:spPr>
        <p:txBody>
          <a:bodyPr vert="horz" lIns="92460" tIns="46230" rIns="92460" bIns="46230" rtlCol="0"/>
          <a:lstStyle>
            <a:lvl1pPr algn="r">
              <a:defRPr sz="1200"/>
            </a:lvl1pPr>
          </a:lstStyle>
          <a:p>
            <a:fld id="{9AF7465F-E810-4A00-8E0E-A115DC44CE7D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2475"/>
            <a:ext cx="5010150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0" tIns="46230" rIns="92460" bIns="4623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8976" y="4760400"/>
            <a:ext cx="5511800" cy="4509849"/>
          </a:xfrm>
          <a:prstGeom prst="rect">
            <a:avLst/>
          </a:prstGeom>
        </p:spPr>
        <p:txBody>
          <a:bodyPr vert="horz" lIns="92460" tIns="46230" rIns="92460" bIns="4623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3" y="9519056"/>
            <a:ext cx="2985558" cy="501095"/>
          </a:xfrm>
          <a:prstGeom prst="rect">
            <a:avLst/>
          </a:prstGeom>
        </p:spPr>
        <p:txBody>
          <a:bodyPr vert="horz" lIns="92460" tIns="46230" rIns="92460" bIns="4623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902598" y="9519056"/>
            <a:ext cx="2985558" cy="501095"/>
          </a:xfrm>
          <a:prstGeom prst="rect">
            <a:avLst/>
          </a:prstGeom>
        </p:spPr>
        <p:txBody>
          <a:bodyPr vert="horz" lIns="92460" tIns="46230" rIns="92460" bIns="46230" rtlCol="0" anchor="b"/>
          <a:lstStyle>
            <a:lvl1pPr algn="r">
              <a:defRPr sz="1200"/>
            </a:lvl1pPr>
          </a:lstStyle>
          <a:p>
            <a:fld id="{6C37AC5D-8947-4756-AFD1-126B4245F0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018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AC5D-8947-4756-AFD1-126B4245F05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6048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AC5D-8947-4756-AFD1-126B4245F05B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3310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AC5D-8947-4756-AFD1-126B4245F05B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3310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AC5D-8947-4756-AFD1-126B4245F05B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3310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AC5D-8947-4756-AFD1-126B4245F05B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9030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AC5D-8947-4756-AFD1-126B4245F05B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972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AC5D-8947-4756-AFD1-126B4245F05B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9030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AC5D-8947-4756-AFD1-126B4245F05B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9030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AC5D-8947-4756-AFD1-126B4245F05B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9030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AC5D-8947-4756-AFD1-126B4245F05B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9030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AC5D-8947-4756-AFD1-126B4245F05B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9030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AC5D-8947-4756-AFD1-126B4245F05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9726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AC5D-8947-4756-AFD1-126B4245F05B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3310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AC5D-8947-4756-AFD1-126B4245F05B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03249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AC5D-8947-4756-AFD1-126B4245F05B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18037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AC5D-8947-4756-AFD1-126B4245F05B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4430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AC5D-8947-4756-AFD1-126B4245F05B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3310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AC5D-8947-4756-AFD1-126B4245F05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3310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AC5D-8947-4756-AFD1-126B4245F05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3310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AC5D-8947-4756-AFD1-126B4245F05B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9911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AC5D-8947-4756-AFD1-126B4245F05B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3310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AC5D-8947-4756-AFD1-126B4245F05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3310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AC5D-8947-4756-AFD1-126B4245F05B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3310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93D7-82AE-4194-B911-010D4943C942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A7EF-6F7B-4359-BDA0-A42540ED3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0017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93D7-82AE-4194-B911-010D4943C942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A7EF-6F7B-4359-BDA0-A42540ED3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15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93D7-82AE-4194-B911-010D4943C942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A7EF-6F7B-4359-BDA0-A42540ED3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8509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93D7-82AE-4194-B911-010D4943C942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A7EF-6F7B-4359-BDA0-A42540ED3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0422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93D7-82AE-4194-B911-010D4943C942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A7EF-6F7B-4359-BDA0-A42540ED3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984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93D7-82AE-4194-B911-010D4943C942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A7EF-6F7B-4359-BDA0-A42540ED3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1007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93D7-82AE-4194-B911-010D4943C942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A7EF-6F7B-4359-BDA0-A42540ED3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641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93D7-82AE-4194-B911-010D4943C942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A7EF-6F7B-4359-BDA0-A42540ED3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9373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93D7-82AE-4194-B911-010D4943C942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A7EF-6F7B-4359-BDA0-A42540ED3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890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93D7-82AE-4194-B911-010D4943C942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A7EF-6F7B-4359-BDA0-A42540ED3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1509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93D7-82AE-4194-B911-010D4943C942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A7EF-6F7B-4359-BDA0-A42540ED3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2896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393D7-82AE-4194-B911-010D4943C942}" type="datetimeFigureOut">
              <a:rPr lang="zh-TW" altLang="en-US" smtClean="0"/>
              <a:t>2022/5/13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EA7EF-6F7B-4359-BDA0-A42540ED32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765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12968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7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42287"/>
            <a:ext cx="9612560" cy="679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0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62845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7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2"/>
            <a:ext cx="7920880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52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2742"/>
            <a:ext cx="8973794" cy="6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63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4" t="12596" r="22781" b="392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991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1177"/>
            <a:ext cx="8604448" cy="672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36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0866"/>
            <a:ext cx="8901786" cy="642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63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" t="6559" r="4298" b="3674"/>
          <a:stretch/>
        </p:blipFill>
        <p:spPr>
          <a:xfrm>
            <a:off x="611560" y="-78155"/>
            <a:ext cx="7551960" cy="681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23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" r="2519" b="3299"/>
          <a:stretch/>
        </p:blipFill>
        <p:spPr>
          <a:xfrm>
            <a:off x="1403648" y="44624"/>
            <a:ext cx="6264696" cy="662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51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" t="3218" r="3993" b="51795"/>
          <a:stretch/>
        </p:blipFill>
        <p:spPr>
          <a:xfrm>
            <a:off x="1331640" y="33152"/>
            <a:ext cx="5616624" cy="663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67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964488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7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26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741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36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15741"/>
            <a:ext cx="9001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00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115741"/>
            <a:ext cx="9001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36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66"/>
            <a:ext cx="9084500" cy="681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01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80512" cy="681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72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856"/>
            <a:ext cx="9180512" cy="660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42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073008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07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662"/>
            <a:ext cx="9180512" cy="660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7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33790"/>
            <a:ext cx="9612560" cy="681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72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42287"/>
            <a:ext cx="9612560" cy="679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0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23</Words>
  <Application>Microsoft Office PowerPoint</Application>
  <PresentationFormat>如螢幕大小 (4:3)</PresentationFormat>
  <Paragraphs>23</Paragraphs>
  <Slides>23</Slides>
  <Notes>23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HT</dc:creator>
  <cp:lastModifiedBy>halthy</cp:lastModifiedBy>
  <cp:revision>14</cp:revision>
  <cp:lastPrinted>2022-05-12T09:39:31Z</cp:lastPrinted>
  <dcterms:created xsi:type="dcterms:W3CDTF">2022-05-08T09:25:10Z</dcterms:created>
  <dcterms:modified xsi:type="dcterms:W3CDTF">2022-05-13T00:40:48Z</dcterms:modified>
</cp:coreProperties>
</file>